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0845E-A3D4-467E-9D2A-58D5C52E11F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C764D-8C28-4233-A0F7-EDC754148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757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Любой проект начинается с идеи. Но чтобы идея стала результатом, нужен понятный путь. В этой презентации разберём три шага: определим цель, составим план и проверим, что получилось. Начнём с самого важного: какую задачу мы хотим решить?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C764D-8C28-4233-A0F7-EDC7541483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182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Хороший план отвечает на три вопроса: что нужно сделать, кто за это отвечает и когда работа будет готова. Разделите большую задачу на небольшие шаги. Так команде проще договориться о сроках, а вам — заметить трудности до того, как они помешают проекту.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C764D-8C28-4233-A0F7-EDC75414837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078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конце проекта вернитесь к цели. Удалось ли решить исходную задачу? Покажите результат, соберите обратную связь и запишите, что можно улучшить. Эти выводы пригодятся в следующем проекте. Теперь у вас есть простой маршрут: от понятной цели — через план — к результату.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C764D-8C28-4233-A0F7-EDC75414837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340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5E57A-EE68-4981-B418-4AC6B0C86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BCBD2C-0AF9-420F-9FB1-74A6545F0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30ED53-5559-40DD-A21E-54B4FC9B5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D7FE1F-EE31-485E-B86B-1A332ACFB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459957-34CC-44AC-964D-3EC30330F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85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C9BEC-8144-4FF9-9EAB-BCC80577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D72927-DB16-4DDB-ABC3-E4A3CA81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C1A6AC-D09B-4824-ACF2-0B9084B7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151C68-5E14-41AB-97E7-77383DBFC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C6FFDE-324D-44F4-96D7-DFA7B173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451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17006-02A0-43EE-80DE-B76F79DB4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20733B-CE05-4111-B73A-815AADEF8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8F9FE1-19B0-493C-AAB5-94819A78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F4B118-E859-46E1-9A42-4B6B5FBD5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ED2E55-1C2A-48DF-BCF1-9C5A5D781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17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48A26-B910-48B2-923C-CD6C9562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1CDED9-4C8F-4B93-8BC8-F83366CC7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9943BA-BC40-47E0-9000-A7286CF31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4DE97F-77CA-47DD-9D93-6F4AFF857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28E673-9917-4D2F-A8EC-179B7F0D4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A47B9E-248A-4D3F-98AF-B1E80778C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3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EECC51-6676-4967-AE57-48F9AF77E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639F12-4F84-43EA-85FB-8FE72C171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5EF63E-1B04-4CA1-A19B-487828137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F6593A-2DD3-4244-9326-6DEA7FD21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397292-C975-4F07-B1F5-D6007822E6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8BFEAB4-C6B2-4282-818D-B54A77610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FA0E3D-E853-40C2-90F7-E410B9349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A3A7E6-B4ED-4287-B447-25892457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890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ADC2EB-8AA9-4BC3-9DDE-94387D877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130453-3DF2-4622-B48C-17765B48A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2C56D9F-975E-40E9-B487-5EB62E80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C745815-7AC0-4F4D-9A20-3DEB8718D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8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B851CF0-6D44-4DFC-A7A8-10BC1E0A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F9CAB19-076D-4A49-8091-7D64541F8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80D7B57-B4A4-4A8F-9389-60828347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6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CD85C0-C0D9-4840-A126-190A522AD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65AB4B-B919-4F38-97C2-97671A9FA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0D7511-2F4F-4E41-8816-D4A256D94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47FDEA-3719-4555-B406-DD9E484E9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C4ECBA-FDD5-45B4-B83D-F8B7721AD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2C6ECA-B68B-4DAB-8EFE-AE452B71C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50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31EE3-96C3-4A21-8228-3E2ED5363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6451F43-A4D2-4C0D-BB6B-FF8A7CC6BE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A4D800-B090-49A1-94D2-B3581AC718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9C3914-1CC2-4185-BFEE-74C00C48F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3D6BB6-C101-4816-BE3B-21C30385B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A643CD-1133-4B42-B2E4-91453F4C5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01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2AD33-7722-48B3-B5B4-C200D22D0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B1F6FB-D017-4E2C-A2F1-3F985CBD1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EBC68D-3D2F-4928-98CA-7A027D3F0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99BDD-7158-444E-B778-9B126F128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EA0B99-2E63-45A2-AF28-C7E4CB14F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280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C89F5F-B1D0-4D55-BF40-64A2E576D3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DD64F4-75AD-420D-932C-7F6871523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8BB6B7-AB16-4197-A7D4-36B08EF16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64850A-6802-46A2-89CE-C54012BBF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13EA7E-DF67-4892-B2B1-FE6BDC06F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65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BC198-59CD-4BBA-99D5-DC6ACF12C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05CE51-7708-46B4-B803-26E070930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D6A305-1C7C-48CE-9DBF-07A534BA3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BEAB4-CDF5-4D1D-AFAF-0F9BD8085D64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EBFEB3-C25A-49FF-BA74-B4F7242E5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648D42-DB2C-4B4C-8B4D-4EED21654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FA260-1DCA-404B-9213-938136CBC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38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E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B2EFB9-2EBB-4207-9BE6-AC6CA1E964F0}"/>
              </a:ext>
            </a:extLst>
          </p:cNvPr>
          <p:cNvSpPr txBox="1"/>
          <p:nvPr/>
        </p:nvSpPr>
        <p:spPr>
          <a:xfrm>
            <a:off x="660400" y="431800"/>
            <a:ext cx="76200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1300">
                <a:solidFill>
                  <a:srgbClr val="CDD5FF"/>
                </a:solidFill>
                <a:latin typeface="Arial" panose="020B0604020202020204" pitchFamily="34" charset="0"/>
              </a:rPr>
              <a:t>ZAE-AI / </a:t>
            </a:r>
            <a:r>
              <a:rPr lang="ru-RU" sz="1300">
                <a:solidFill>
                  <a:srgbClr val="CDD5FF"/>
                </a:solidFill>
                <a:latin typeface="Arial" panose="020B0604020202020204" pitchFamily="34" charset="0"/>
              </a:rPr>
              <a:t>учебный пример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947EA9-55E5-4583-8E15-6A85C6EC64BA}"/>
              </a:ext>
            </a:extLst>
          </p:cNvPr>
          <p:cNvSpPr txBox="1"/>
          <p:nvPr/>
        </p:nvSpPr>
        <p:spPr>
          <a:xfrm>
            <a:off x="10477500" y="431800"/>
            <a:ext cx="10541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300">
                <a:solidFill>
                  <a:srgbClr val="CDD5FF"/>
                </a:solidFill>
                <a:latin typeface="Arial" panose="020B0604020202020204" pitchFamily="34" charset="0"/>
              </a:rPr>
              <a:t>01 / 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5EE587-EABF-4525-8510-E9C35A31F560}"/>
              </a:ext>
            </a:extLst>
          </p:cNvPr>
          <p:cNvSpPr txBox="1"/>
          <p:nvPr/>
        </p:nvSpPr>
        <p:spPr>
          <a:xfrm>
            <a:off x="660400" y="1841500"/>
            <a:ext cx="10160000" cy="80021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5200" b="1">
                <a:solidFill>
                  <a:srgbClr val="FFFFFF"/>
                </a:solidFill>
                <a:latin typeface="Arial" panose="020B0604020202020204" pitchFamily="34" charset="0"/>
              </a:rPr>
              <a:t>От идеи к результату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E7E29E-B74B-4CD9-9D3B-91F3FDB9629E}"/>
              </a:ext>
            </a:extLst>
          </p:cNvPr>
          <p:cNvSpPr txBox="1"/>
          <p:nvPr/>
        </p:nvSpPr>
        <p:spPr>
          <a:xfrm>
            <a:off x="685800" y="3492500"/>
            <a:ext cx="9652000" cy="3539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300">
                <a:solidFill>
                  <a:srgbClr val="CDD5FF"/>
                </a:solidFill>
                <a:latin typeface="Arial" panose="020B0604020202020204" pitchFamily="34" charset="0"/>
              </a:rPr>
              <a:t>Три шага к понятному проекту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0199168-38FE-462C-B940-E7B05B7977C4}"/>
              </a:ext>
            </a:extLst>
          </p:cNvPr>
          <p:cNvCxnSpPr/>
          <p:nvPr/>
        </p:nvCxnSpPr>
        <p:spPr>
          <a:xfrm>
            <a:off x="6858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62ACC20-253D-48FF-A8A3-AD27296557E5}"/>
              </a:ext>
            </a:extLst>
          </p:cNvPr>
          <p:cNvSpPr txBox="1"/>
          <p:nvPr/>
        </p:nvSpPr>
        <p:spPr>
          <a:xfrm>
            <a:off x="6858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D1E1FB-86E2-441C-94E3-967C26CB1965}"/>
              </a:ext>
            </a:extLst>
          </p:cNvPr>
          <p:cNvSpPr txBox="1"/>
          <p:nvPr/>
        </p:nvSpPr>
        <p:spPr>
          <a:xfrm>
            <a:off x="6858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Цель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A1D14CF-37FF-4EF9-9A31-49FC05B03EB2}"/>
              </a:ext>
            </a:extLst>
          </p:cNvPr>
          <p:cNvCxnSpPr/>
          <p:nvPr/>
        </p:nvCxnSpPr>
        <p:spPr>
          <a:xfrm>
            <a:off x="43561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0A945EF-B7AA-4696-9284-02EA33AEEB57}"/>
              </a:ext>
            </a:extLst>
          </p:cNvPr>
          <p:cNvSpPr txBox="1"/>
          <p:nvPr/>
        </p:nvSpPr>
        <p:spPr>
          <a:xfrm>
            <a:off x="43561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3F3F6D-CBDD-4B8A-99E8-2E133E1688DB}"/>
              </a:ext>
            </a:extLst>
          </p:cNvPr>
          <p:cNvSpPr txBox="1"/>
          <p:nvPr/>
        </p:nvSpPr>
        <p:spPr>
          <a:xfrm>
            <a:off x="43561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План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C762C2A-D02C-4DEB-ABF4-546171456461}"/>
              </a:ext>
            </a:extLst>
          </p:cNvPr>
          <p:cNvCxnSpPr/>
          <p:nvPr/>
        </p:nvCxnSpPr>
        <p:spPr>
          <a:xfrm>
            <a:off x="80264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51EEA05-CC27-4D4F-BFAE-69CAAE918D42}"/>
              </a:ext>
            </a:extLst>
          </p:cNvPr>
          <p:cNvSpPr txBox="1"/>
          <p:nvPr/>
        </p:nvSpPr>
        <p:spPr>
          <a:xfrm>
            <a:off x="80264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6726E0-4521-4DD6-9029-1E60776A90EB}"/>
              </a:ext>
            </a:extLst>
          </p:cNvPr>
          <p:cNvSpPr txBox="1"/>
          <p:nvPr/>
        </p:nvSpPr>
        <p:spPr>
          <a:xfrm>
            <a:off x="80264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Результат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A43F3F-E121-49A7-B770-7C356CB6ECD7}"/>
              </a:ext>
            </a:extLst>
          </p:cNvPr>
          <p:cNvSpPr txBox="1"/>
          <p:nvPr/>
        </p:nvSpPr>
        <p:spPr>
          <a:xfrm>
            <a:off x="685800" y="6451600"/>
            <a:ext cx="8890000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000">
                <a:solidFill>
                  <a:srgbClr val="CDD5FF"/>
                </a:solidFill>
                <a:latin typeface="Arial" panose="020B0604020202020204" pitchFamily="34" charset="0"/>
              </a:rPr>
              <a:t>Озвучено голосом «Вера» · zae-ai.ru</a:t>
            </a:r>
          </a:p>
        </p:txBody>
      </p:sp>
      <p:pic>
        <p:nvPicPr>
          <p:cNvPr id="16" name="Narration" descr="Озвучка слайда 1, голос Вера">
            <a:hlinkClick r:id="" action="ppaction://media"/>
            <a:extLst>
              <a:ext uri="{FF2B5EF4-FFF2-40B4-BE49-F238E27FC236}">
                <a16:creationId xmlns:a16="http://schemas.microsoft.com/office/drawing/2014/main" id="{35AE0C4D-7A42-44F0-9323-45476C035D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6200" y="62992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70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00"/>
    </mc:Choice>
    <mc:Fallback>
      <p:transition spd="slow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0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2AA58B-B208-49B8-9F1F-D1B76F9DD88B}"/>
              </a:ext>
            </a:extLst>
          </p:cNvPr>
          <p:cNvSpPr txBox="1"/>
          <p:nvPr/>
        </p:nvSpPr>
        <p:spPr>
          <a:xfrm>
            <a:off x="660400" y="431800"/>
            <a:ext cx="76200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1300">
                <a:solidFill>
                  <a:srgbClr val="5C66A0"/>
                </a:solidFill>
                <a:latin typeface="Arial" panose="020B0604020202020204" pitchFamily="34" charset="0"/>
              </a:rPr>
              <a:t>ZAE-AI / </a:t>
            </a:r>
            <a:r>
              <a:rPr lang="ru-RU" sz="1300">
                <a:solidFill>
                  <a:srgbClr val="5C66A0"/>
                </a:solidFill>
                <a:latin typeface="Arial" panose="020B0604020202020204" pitchFamily="34" charset="0"/>
              </a:rPr>
              <a:t>учебный пример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549852-1236-4DF4-9EE4-28D9E2D91027}"/>
              </a:ext>
            </a:extLst>
          </p:cNvPr>
          <p:cNvSpPr txBox="1"/>
          <p:nvPr/>
        </p:nvSpPr>
        <p:spPr>
          <a:xfrm>
            <a:off x="10477500" y="431800"/>
            <a:ext cx="10541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300">
                <a:solidFill>
                  <a:srgbClr val="5C66A0"/>
                </a:solidFill>
                <a:latin typeface="Arial" panose="020B0604020202020204" pitchFamily="34" charset="0"/>
              </a:rPr>
              <a:t>02 / 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702AE8-4BE7-4A47-AB45-BFC311D3817B}"/>
              </a:ext>
            </a:extLst>
          </p:cNvPr>
          <p:cNvSpPr txBox="1"/>
          <p:nvPr/>
        </p:nvSpPr>
        <p:spPr>
          <a:xfrm>
            <a:off x="660400" y="1841500"/>
            <a:ext cx="10160000" cy="80021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5200" b="1">
                <a:solidFill>
                  <a:srgbClr val="252C55"/>
                </a:solidFill>
                <a:latin typeface="Arial" panose="020B0604020202020204" pitchFamily="34" charset="0"/>
              </a:rPr>
              <a:t>План, который работает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518F93-3E93-45DE-81A6-8059AB347111}"/>
              </a:ext>
            </a:extLst>
          </p:cNvPr>
          <p:cNvSpPr txBox="1"/>
          <p:nvPr/>
        </p:nvSpPr>
        <p:spPr>
          <a:xfrm>
            <a:off x="685800" y="3492500"/>
            <a:ext cx="9652000" cy="3539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300">
                <a:solidFill>
                  <a:srgbClr val="5C66A0"/>
                </a:solidFill>
                <a:latin typeface="Arial" panose="020B0604020202020204" pitchFamily="34" charset="0"/>
              </a:rPr>
              <a:t>Разделите большую задачу на небольшие шаги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90A4379-A283-4FB1-91B8-F247628A6CBD}"/>
              </a:ext>
            </a:extLst>
          </p:cNvPr>
          <p:cNvCxnSpPr/>
          <p:nvPr/>
        </p:nvCxnSpPr>
        <p:spPr>
          <a:xfrm>
            <a:off x="685800" y="5080000"/>
            <a:ext cx="3302000" cy="0"/>
          </a:xfrm>
          <a:prstGeom prst="line">
            <a:avLst/>
          </a:prstGeom>
          <a:ln w="12700">
            <a:solidFill>
              <a:srgbClr val="C6C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8975AFF-5D29-4D39-9CCB-863C60EC7FCC}"/>
              </a:ext>
            </a:extLst>
          </p:cNvPr>
          <p:cNvSpPr txBox="1"/>
          <p:nvPr/>
        </p:nvSpPr>
        <p:spPr>
          <a:xfrm>
            <a:off x="6858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5C66A0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B5866-3B4F-4877-8351-9D9D325E2821}"/>
              </a:ext>
            </a:extLst>
          </p:cNvPr>
          <p:cNvSpPr txBox="1"/>
          <p:nvPr/>
        </p:nvSpPr>
        <p:spPr>
          <a:xfrm>
            <a:off x="6858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252C55"/>
                </a:solidFill>
                <a:latin typeface="Arial" panose="020B0604020202020204" pitchFamily="34" charset="0"/>
              </a:rPr>
              <a:t>Что сделать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C3AA488-E24E-4506-B3B6-B56AD03164AC}"/>
              </a:ext>
            </a:extLst>
          </p:cNvPr>
          <p:cNvCxnSpPr/>
          <p:nvPr/>
        </p:nvCxnSpPr>
        <p:spPr>
          <a:xfrm>
            <a:off x="4356100" y="5080000"/>
            <a:ext cx="3302000" cy="0"/>
          </a:xfrm>
          <a:prstGeom prst="line">
            <a:avLst/>
          </a:prstGeom>
          <a:ln w="12700">
            <a:solidFill>
              <a:srgbClr val="C6C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43B00E3-EA5D-457C-AA2D-9090E3CDC4AB}"/>
              </a:ext>
            </a:extLst>
          </p:cNvPr>
          <p:cNvSpPr txBox="1"/>
          <p:nvPr/>
        </p:nvSpPr>
        <p:spPr>
          <a:xfrm>
            <a:off x="43561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5C66A0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961B80-5E88-4400-9560-E2B46104A616}"/>
              </a:ext>
            </a:extLst>
          </p:cNvPr>
          <p:cNvSpPr txBox="1"/>
          <p:nvPr/>
        </p:nvSpPr>
        <p:spPr>
          <a:xfrm>
            <a:off x="43561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252C55"/>
                </a:solidFill>
                <a:latin typeface="Arial" panose="020B0604020202020204" pitchFamily="34" charset="0"/>
              </a:rPr>
              <a:t>Кто отвечает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1E790A0-D013-4651-BAC5-501DC9080506}"/>
              </a:ext>
            </a:extLst>
          </p:cNvPr>
          <p:cNvCxnSpPr/>
          <p:nvPr/>
        </p:nvCxnSpPr>
        <p:spPr>
          <a:xfrm>
            <a:off x="8026400" y="5080000"/>
            <a:ext cx="3302000" cy="0"/>
          </a:xfrm>
          <a:prstGeom prst="line">
            <a:avLst/>
          </a:prstGeom>
          <a:ln w="12700">
            <a:solidFill>
              <a:srgbClr val="C6C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E320B0A-59EC-40D9-BC8C-3EC01AD56B99}"/>
              </a:ext>
            </a:extLst>
          </p:cNvPr>
          <p:cNvSpPr txBox="1"/>
          <p:nvPr/>
        </p:nvSpPr>
        <p:spPr>
          <a:xfrm>
            <a:off x="80264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5C66A0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C24E27-13D3-4206-BA29-428FB3577538}"/>
              </a:ext>
            </a:extLst>
          </p:cNvPr>
          <p:cNvSpPr txBox="1"/>
          <p:nvPr/>
        </p:nvSpPr>
        <p:spPr>
          <a:xfrm>
            <a:off x="80264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252C55"/>
                </a:solidFill>
                <a:latin typeface="Arial" panose="020B0604020202020204" pitchFamily="34" charset="0"/>
              </a:rPr>
              <a:t>Когда готово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82AB37-8D6C-4CA0-BDD8-41A8A6D9B345}"/>
              </a:ext>
            </a:extLst>
          </p:cNvPr>
          <p:cNvSpPr txBox="1"/>
          <p:nvPr/>
        </p:nvSpPr>
        <p:spPr>
          <a:xfrm>
            <a:off x="685800" y="6451600"/>
            <a:ext cx="8890000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000">
                <a:solidFill>
                  <a:srgbClr val="5C66A0"/>
                </a:solidFill>
                <a:latin typeface="Arial" panose="020B0604020202020204" pitchFamily="34" charset="0"/>
              </a:rPr>
              <a:t>Озвучено голосом «Вера» · zae-ai.ru</a:t>
            </a:r>
          </a:p>
        </p:txBody>
      </p:sp>
      <p:pic>
        <p:nvPicPr>
          <p:cNvPr id="16" name="Narration" descr="Озвучка слайда 2, голос Вера">
            <a:hlinkClick r:id="" action="ppaction://media"/>
            <a:extLst>
              <a:ext uri="{FF2B5EF4-FFF2-40B4-BE49-F238E27FC236}">
                <a16:creationId xmlns:a16="http://schemas.microsoft.com/office/drawing/2014/main" id="{C102EE19-EABC-44F7-BF53-7D00DED389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6200" y="62992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54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00"/>
    </mc:Choice>
    <mc:Fallback>
      <p:transition spd="slow" advTm="1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D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A9E394-83C6-426B-9076-EC626B76EF89}"/>
              </a:ext>
            </a:extLst>
          </p:cNvPr>
          <p:cNvSpPr txBox="1"/>
          <p:nvPr/>
        </p:nvSpPr>
        <p:spPr>
          <a:xfrm>
            <a:off x="660400" y="431800"/>
            <a:ext cx="76200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1300">
                <a:solidFill>
                  <a:srgbClr val="CDD5FF"/>
                </a:solidFill>
                <a:latin typeface="Arial" panose="020B0604020202020204" pitchFamily="34" charset="0"/>
              </a:rPr>
              <a:t>ZAE-AI / </a:t>
            </a:r>
            <a:r>
              <a:rPr lang="ru-RU" sz="1300">
                <a:solidFill>
                  <a:srgbClr val="CDD5FF"/>
                </a:solidFill>
                <a:latin typeface="Arial" panose="020B0604020202020204" pitchFamily="34" charset="0"/>
              </a:rPr>
              <a:t>учебный пример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03FFC1-7C11-4712-9040-8487F93C207A}"/>
              </a:ext>
            </a:extLst>
          </p:cNvPr>
          <p:cNvSpPr txBox="1"/>
          <p:nvPr/>
        </p:nvSpPr>
        <p:spPr>
          <a:xfrm>
            <a:off x="10477500" y="431800"/>
            <a:ext cx="10541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300">
                <a:solidFill>
                  <a:srgbClr val="CDD5FF"/>
                </a:solidFill>
                <a:latin typeface="Arial" panose="020B0604020202020204" pitchFamily="34" charset="0"/>
              </a:rPr>
              <a:t>03 / 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A0302-3DAA-4BF5-A564-68B654B533F4}"/>
              </a:ext>
            </a:extLst>
          </p:cNvPr>
          <p:cNvSpPr txBox="1"/>
          <p:nvPr/>
        </p:nvSpPr>
        <p:spPr>
          <a:xfrm>
            <a:off x="660400" y="1841500"/>
            <a:ext cx="10160000" cy="80021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5200" b="1">
                <a:solidFill>
                  <a:srgbClr val="FFFFFF"/>
                </a:solidFill>
                <a:latin typeface="Arial" panose="020B0604020202020204" pitchFamily="34" charset="0"/>
              </a:rPr>
              <a:t>Покажите результат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950862-23F9-4130-A7B8-FA3E47614E6D}"/>
              </a:ext>
            </a:extLst>
          </p:cNvPr>
          <p:cNvSpPr txBox="1"/>
          <p:nvPr/>
        </p:nvSpPr>
        <p:spPr>
          <a:xfrm>
            <a:off x="685800" y="3492500"/>
            <a:ext cx="9652000" cy="3539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300">
                <a:solidFill>
                  <a:srgbClr val="CDD5FF"/>
                </a:solidFill>
                <a:latin typeface="Arial" panose="020B0604020202020204" pitchFamily="34" charset="0"/>
              </a:rPr>
              <a:t>Вернитесь к цели и сравните ожидания с итогом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889EF7C-1816-4567-930C-12192ACF653A}"/>
              </a:ext>
            </a:extLst>
          </p:cNvPr>
          <p:cNvCxnSpPr/>
          <p:nvPr/>
        </p:nvCxnSpPr>
        <p:spPr>
          <a:xfrm>
            <a:off x="6858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531E256-9890-4E19-8CAD-91EBD253E9B7}"/>
              </a:ext>
            </a:extLst>
          </p:cNvPr>
          <p:cNvSpPr txBox="1"/>
          <p:nvPr/>
        </p:nvSpPr>
        <p:spPr>
          <a:xfrm>
            <a:off x="6858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75504A-D9EB-4989-BB95-907EF3F7ED0C}"/>
              </a:ext>
            </a:extLst>
          </p:cNvPr>
          <p:cNvSpPr txBox="1"/>
          <p:nvPr/>
        </p:nvSpPr>
        <p:spPr>
          <a:xfrm>
            <a:off x="6858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Проверьте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EB77076-F577-4FE9-9BA9-28286E6757FA}"/>
              </a:ext>
            </a:extLst>
          </p:cNvPr>
          <p:cNvCxnSpPr/>
          <p:nvPr/>
        </p:nvCxnSpPr>
        <p:spPr>
          <a:xfrm>
            <a:off x="43561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BF932F9-5F4B-462E-8080-1E80321B6CA6}"/>
              </a:ext>
            </a:extLst>
          </p:cNvPr>
          <p:cNvSpPr txBox="1"/>
          <p:nvPr/>
        </p:nvSpPr>
        <p:spPr>
          <a:xfrm>
            <a:off x="43561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E0DCBB-0EB9-4F3E-B83F-08B184CDE1D9}"/>
              </a:ext>
            </a:extLst>
          </p:cNvPr>
          <p:cNvSpPr txBox="1"/>
          <p:nvPr/>
        </p:nvSpPr>
        <p:spPr>
          <a:xfrm>
            <a:off x="43561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Улучшите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98A4FA0-0841-48EC-9863-D713616DF8D3}"/>
              </a:ext>
            </a:extLst>
          </p:cNvPr>
          <p:cNvCxnSpPr/>
          <p:nvPr/>
        </p:nvCxnSpPr>
        <p:spPr>
          <a:xfrm>
            <a:off x="80264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5E76F9F-D00C-47BC-B0B6-DCB11CCCB6E4}"/>
              </a:ext>
            </a:extLst>
          </p:cNvPr>
          <p:cNvSpPr txBox="1"/>
          <p:nvPr/>
        </p:nvSpPr>
        <p:spPr>
          <a:xfrm>
            <a:off x="80264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E9DE12-E249-4B35-AC34-93FBE975651E}"/>
              </a:ext>
            </a:extLst>
          </p:cNvPr>
          <p:cNvSpPr txBox="1"/>
          <p:nvPr/>
        </p:nvSpPr>
        <p:spPr>
          <a:xfrm>
            <a:off x="80264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Представьте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C1ED3B-DCDA-4289-97AC-F0CAB22C9C18}"/>
              </a:ext>
            </a:extLst>
          </p:cNvPr>
          <p:cNvSpPr txBox="1"/>
          <p:nvPr/>
        </p:nvSpPr>
        <p:spPr>
          <a:xfrm>
            <a:off x="685800" y="6451600"/>
            <a:ext cx="8890000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000">
                <a:solidFill>
                  <a:srgbClr val="CDD5FF"/>
                </a:solidFill>
                <a:latin typeface="Arial" panose="020B0604020202020204" pitchFamily="34" charset="0"/>
              </a:rPr>
              <a:t>Озвучено голосом «Вера» · zae-ai.ru</a:t>
            </a:r>
          </a:p>
        </p:txBody>
      </p:sp>
      <p:pic>
        <p:nvPicPr>
          <p:cNvPr id="16" name="Narration" descr="Озвучка слайда 3, голос Вера">
            <a:hlinkClick r:id="" action="ppaction://media"/>
            <a:extLst>
              <a:ext uri="{FF2B5EF4-FFF2-40B4-BE49-F238E27FC236}">
                <a16:creationId xmlns:a16="http://schemas.microsoft.com/office/drawing/2014/main" id="{301AAAEA-954A-4BE3-9802-FED426E5AD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6200" y="62992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64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Microsoft Office PowerPoint</Application>
  <PresentationFormat>Произвольный</PresentationFormat>
  <Paragraphs>39</Paragraphs>
  <Slides>3</Slides>
  <Notes>3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От идеи к результату — голос Вера</dc:title>
  <dc:creator>ZAE-AI</dc:creator>
  <cp:lastModifiedBy>ZAE-AI</cp:lastModifiedBy>
  <cp:revision>1</cp:revision>
  <dcterms:created xsi:type="dcterms:W3CDTF">2026-10-30T21:38:52Z</dcterms:created>
  <dcterms:modified xsi:type="dcterms:W3CDTF">2026-10-30T21:38:52Z</dcterms:modified>
  <dc:subject>Пример озвученной презентации — zae-ai.ru/ozvuchka-prezentacii</dc:subject>
  <dc:description>Три слайда со встроенным звуком и автоматическими переходами. Текст диктора — в заметках.</dc:description>
</cp:coreProperties>
</file>